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248DE32-2445-4ADA-9017-445B75F5E09B}"/>
    <pc:docChg chg="custSel modSld">
      <pc:chgData name="Narelle Wheaton" userId="6e1b2b30-480e-4f91-806b-6735d5b9e446" providerId="ADAL" clId="{B248DE32-2445-4ADA-9017-445B75F5E09B}" dt="2023-07-27T02:06:53.116" v="14" actId="1076"/>
      <pc:docMkLst>
        <pc:docMk/>
      </pc:docMkLst>
      <pc:sldChg chg="modSp mod">
        <pc:chgData name="Narelle Wheaton" userId="6e1b2b30-480e-4f91-806b-6735d5b9e446" providerId="ADAL" clId="{B248DE32-2445-4ADA-9017-445B75F5E09B}" dt="2023-07-27T02:06:40.372" v="13" actId="404"/>
        <pc:sldMkLst>
          <pc:docMk/>
          <pc:sldMk cId="2838659006" sldId="256"/>
        </pc:sldMkLst>
        <pc:spChg chg="mod">
          <ac:chgData name="Narelle Wheaton" userId="6e1b2b30-480e-4f91-806b-6735d5b9e446" providerId="ADAL" clId="{B248DE32-2445-4ADA-9017-445B75F5E09B}" dt="2023-07-27T02:06:40.372" v="13" actId="404"/>
          <ac:spMkLst>
            <pc:docMk/>
            <pc:sldMk cId="2838659006" sldId="256"/>
            <ac:spMk id="3" creationId="{F1314538-28E2-4DDA-903B-7C3A6C5B856A}"/>
          </ac:spMkLst>
        </pc:spChg>
      </pc:sldChg>
      <pc:sldChg chg="modSp mod">
        <pc:chgData name="Narelle Wheaton" userId="6e1b2b30-480e-4f91-806b-6735d5b9e446" providerId="ADAL" clId="{B248DE32-2445-4ADA-9017-445B75F5E09B}" dt="2023-07-27T02:06:53.116" v="14" actId="1076"/>
        <pc:sldMkLst>
          <pc:docMk/>
          <pc:sldMk cId="1556779491" sldId="259"/>
        </pc:sldMkLst>
        <pc:spChg chg="mod">
          <ac:chgData name="Narelle Wheaton" userId="6e1b2b30-480e-4f91-806b-6735d5b9e446" providerId="ADAL" clId="{B248DE32-2445-4ADA-9017-445B75F5E09B}" dt="2023-07-27T02:06:53.116" v="14" actId="1076"/>
          <ac:spMkLst>
            <pc:docMk/>
            <pc:sldMk cId="1556779491" sldId="259"/>
            <ac:spMk id="3" creationId="{F1314538-28E2-4DDA-903B-7C3A6C5B856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01294-B7A8-4734-81F6-559A3BDEA0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7F0AAD-0F49-4ED3-B376-25A99B694B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C36C0-E84C-4C90-9EFF-557639A58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5B084-76F3-491B-BE9E-E94DA7F1A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F539A-845B-4B7A-974D-21C0F0684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02154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72BE97-F4EC-451D-85E0-E57A6AB65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CF2E39-D487-4A16-97FC-38E98101B6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78682-9F20-4F29-9EAD-2C2491A9E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B21075-0EAF-4136-990F-AEB32C477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2003B-5C70-4168-BB8F-DA5A4AB26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3933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470026-9741-4C30-820F-D872411EEB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CB6098-411B-4A12-AE61-CEB6FA7657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51F82-E011-4519-B7BD-BC53994778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0EC31-2299-4313-8074-8548D6D3F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B3AAD6-B69C-4E95-A53A-4B77D9C2E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8625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56053-4B39-4834-B55A-9461458C9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55C4A4-DDCE-4512-9EC9-F7F531434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E1E501-AFCD-471E-A659-3DFD41FD0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F8EBF0-D581-42DA-A16E-F3C1F1B9A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743AA-B12C-4CA1-9DB4-A6B95EBDA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4006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8381-C215-4F92-B71E-0089AEA48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9820EF-B8EA-4C2F-B19C-BDF472688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CB38D8-D314-4EC3-A447-05DD620A6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1913B9-ABA9-4FD6-87D5-95CA0C307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335A1-A3B8-4014-BB82-C90BBC81B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4276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AC11D-2D5B-445B-814A-27C085F19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8A2D8E-353B-4B1F-87CF-3732DB24A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9228FC-B649-40F0-BBA6-B3209EEC9B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6000-5D02-4AAB-A2E2-BFEB00AD7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453F42-5D4E-4398-A434-98D1BA695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E1E2C7-525C-43A0-90BE-BC3F765108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862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D522B3-F028-4930-BF4C-B6C75C4D59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D4BBC-5F5D-4E04-AA08-435EC27F3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CCC788-95B2-4573-B268-DD97C05183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A97254-AD1B-4785-ABA4-46FAFFB5F1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4F9569-2BB6-46A1-814A-28322F3292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5C574A-1BAB-42DD-AF70-160C2D1E99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9CAA0C-DF10-4351-9B74-AB0F9598C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A8DB82-3119-44DC-9E3B-A9B027690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8797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F5A8E-048F-4A2F-BDC6-5EFE043BB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208C107-C10B-490B-80AD-702C323E4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015F02-47EA-4FCF-B358-C32B5016D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F76BB3-31E0-4EDD-BA34-B21A53BDB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743567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E4DC51-FCAF-4ED5-905D-270D678E6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140612-74D9-4DD8-9BE0-170CFCC12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0B739-4951-4836-BD55-7186F6CC3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975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78F921-CD33-4BE2-9AE1-333B9B580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229475-4841-4AD9-9CA8-53E4E5E3C9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C336FD-AAD9-4356-A637-648BD68012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B93BC-0921-4538-A5B7-FB512DCB3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D4976E-220D-4EE5-9C46-20D8C6F913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6FB893-EE66-4ABA-AB22-8F9F1DD3B7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821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FD8F7-0F68-4C90-825D-44A8E6EE7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13C345-4AFD-4898-9684-8FA8A188C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728A70-6EED-4B5B-B032-5EAF2196D9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E22C9A-E288-4151-9B8B-55B07DBA9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768D32-B429-4306-A6DB-7112CC068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518F5E-AE6A-4E01-9972-5C7BCD6D4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7720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0F00079-48E8-4B2B-8DDE-11D1C0300D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A8DE8-7EB3-4585-991C-78025F9F1C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46120-1A96-4B57-938E-E128292ED4B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AD2F2-7BB4-4216-BD0C-FBC96C22CE4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E686F2-D3AB-4A84-BE42-563B182929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49818B-1C49-4E69-BDE8-56A574902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A7745-035F-49BB-B9C9-85DC5BCBAE0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77265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1314538-28E2-4DDA-903B-7C3A6C5B8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9650"/>
            <a:ext cx="9144000" cy="462915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weak I am and helpless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dare not take one step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Without Thine aid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then O loving Savior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 dread or ill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make my soul afraid</a:t>
            </a:r>
          </a:p>
        </p:txBody>
      </p:sp>
    </p:spTree>
    <p:extLst>
      <p:ext uri="{BB962C8B-B14F-4D97-AF65-F5344CB8AC3E}">
        <p14:creationId xmlns:p14="http://schemas.microsoft.com/office/powerpoint/2010/main" val="2838659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1314538-28E2-4DDA-903B-7C3A6C5B8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46291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 and closer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 err="1">
                <a:solidFill>
                  <a:schemeClr val="bg1"/>
                </a:solidFill>
                <a:effectLst/>
              </a:rPr>
              <a:t>Closer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draw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Thy dear self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hope my joy my all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Lest haply I should wander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missing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trembling feet shall fall</a:t>
            </a:r>
          </a:p>
        </p:txBody>
      </p:sp>
    </p:spTree>
    <p:extLst>
      <p:ext uri="{BB962C8B-B14F-4D97-AF65-F5344CB8AC3E}">
        <p14:creationId xmlns:p14="http://schemas.microsoft.com/office/powerpoint/2010/main" val="3618151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1314538-28E2-4DDA-903B-7C3A6C5B8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14400"/>
            <a:ext cx="9144000" cy="46291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way is dark before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Without the sunlight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Thy face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when by faith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catch it's radiant glory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heights of joy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What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rapt'ous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songs are mine</a:t>
            </a:r>
          </a:p>
        </p:txBody>
      </p:sp>
    </p:spTree>
    <p:extLst>
      <p:ext uri="{BB962C8B-B14F-4D97-AF65-F5344CB8AC3E}">
        <p14:creationId xmlns:p14="http://schemas.microsoft.com/office/powerpoint/2010/main" val="1337143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1314538-28E2-4DDA-903B-7C3A6C5B8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114425"/>
            <a:ext cx="9144000" cy="46291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Hold Thou my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when I reach the margin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Of that lone river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did'st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cross for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heav'ly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light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May flash along it's waters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ev'ry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wave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Like crystal bright shall be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A0D583-B3B6-4809-88F7-B82D9450F429}"/>
              </a:ext>
            </a:extLst>
          </p:cNvPr>
          <p:cNvSpPr txBox="1"/>
          <p:nvPr/>
        </p:nvSpPr>
        <p:spPr>
          <a:xfrm>
            <a:off x="180975" y="5790337"/>
            <a:ext cx="6096000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Song # 1722881</a:t>
            </a: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Fanny Jane Crosby | Tommy Wheeler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© 1992 Wheeler, Tommy (Admin. by Joyce Wheeler)</a:t>
            </a:r>
          </a:p>
          <a:p>
            <a:pPr algn="l"/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5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5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556779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2022-07-18T08:09:32Z</dcterms:created>
  <dcterms:modified xsi:type="dcterms:W3CDTF">2023-07-27T02:06:53Z</dcterms:modified>
</cp:coreProperties>
</file>